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7" r:id="rId2"/>
    <p:sldId id="268" r:id="rId3"/>
    <p:sldId id="270" r:id="rId4"/>
    <p:sldId id="285" r:id="rId5"/>
    <p:sldId id="286" r:id="rId6"/>
    <p:sldId id="287" r:id="rId7"/>
    <p:sldId id="288" r:id="rId8"/>
    <p:sldId id="289" r:id="rId9"/>
    <p:sldId id="280" r:id="rId10"/>
    <p:sldId id="279" r:id="rId11"/>
    <p:sldId id="278" r:id="rId12"/>
    <p:sldId id="274" r:id="rId13"/>
    <p:sldId id="272" r:id="rId14"/>
    <p:sldId id="277" r:id="rId15"/>
    <p:sldId id="284" r:id="rId16"/>
    <p:sldId id="291" r:id="rId17"/>
    <p:sldId id="292" r:id="rId18"/>
    <p:sldId id="290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9E8B"/>
    <a:srgbClr val="10A028"/>
    <a:srgbClr val="BA16AE"/>
    <a:srgbClr val="8BCCE9"/>
    <a:srgbClr val="339933"/>
    <a:srgbClr val="CC3399"/>
    <a:srgbClr val="559C14"/>
    <a:srgbClr val="D735C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932BA-DCE8-44AF-8753-0E8426B4B7C6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0B8D6-7422-4CA6-B632-7601048EDE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0B8D6-7422-4CA6-B632-7601048EDEF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F434-AAE9-406A-8E91-59AA29DB9F15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46CF-DCB6-49A7-B216-475BE0259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4544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F434-AAE9-406A-8E91-59AA29DB9F15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46CF-DCB6-49A7-B216-475BE0259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0682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F434-AAE9-406A-8E91-59AA29DB9F15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46CF-DCB6-49A7-B216-475BE0259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8140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F434-AAE9-406A-8E91-59AA29DB9F15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46CF-DCB6-49A7-B216-475BE0259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010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F434-AAE9-406A-8E91-59AA29DB9F15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46CF-DCB6-49A7-B216-475BE0259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574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F434-AAE9-406A-8E91-59AA29DB9F15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46CF-DCB6-49A7-B216-475BE0259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000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F434-AAE9-406A-8E91-59AA29DB9F15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46CF-DCB6-49A7-B216-475BE0259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2750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F434-AAE9-406A-8E91-59AA29DB9F15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46CF-DCB6-49A7-B216-475BE0259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263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F434-AAE9-406A-8E91-59AA29DB9F15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46CF-DCB6-49A7-B216-475BE0259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4967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F434-AAE9-406A-8E91-59AA29DB9F15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46CF-DCB6-49A7-B216-475BE0259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5856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F434-AAE9-406A-8E91-59AA29DB9F15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D46CF-DCB6-49A7-B216-475BE0259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4596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0F434-AAE9-406A-8E91-59AA29DB9F15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D46CF-DCB6-49A7-B216-475BE0259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564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lesrus.ru/images/morfeoshow/____________-1705/big/lles-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0"/>
            <a:ext cx="9193213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Шаблоны и картинки листьев  разных деревьев"/>
          <p:cNvPicPr>
            <a:picLocks/>
          </p:cNvPicPr>
          <p:nvPr/>
        </p:nvPicPr>
        <p:blipFill>
          <a:blip r:embed="rId3"/>
          <a:srcRect l="57459" r="6008" b="3781"/>
          <a:stretch>
            <a:fillRect/>
          </a:stretch>
        </p:blipFill>
        <p:spPr bwMode="auto">
          <a:xfrm>
            <a:off x="1285852" y="0"/>
            <a:ext cx="67866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Ромб 6"/>
          <p:cNvSpPr/>
          <p:nvPr/>
        </p:nvSpPr>
        <p:spPr>
          <a:xfrm>
            <a:off x="2071670" y="1428736"/>
            <a:ext cx="1571636" cy="121444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:10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8" name="Ромб 7"/>
          <p:cNvSpPr/>
          <p:nvPr/>
        </p:nvSpPr>
        <p:spPr>
          <a:xfrm>
            <a:off x="1500166" y="4071942"/>
            <a:ext cx="1357322" cy="121444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*2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9" name="Ромб 8"/>
          <p:cNvSpPr/>
          <p:nvPr/>
        </p:nvSpPr>
        <p:spPr>
          <a:xfrm>
            <a:off x="4000496" y="214290"/>
            <a:ext cx="1357322" cy="121444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:2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0" name="Ромб 9"/>
          <p:cNvSpPr/>
          <p:nvPr/>
        </p:nvSpPr>
        <p:spPr>
          <a:xfrm>
            <a:off x="6286512" y="4286256"/>
            <a:ext cx="1357322" cy="121444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*3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1" name="Ромб 10"/>
          <p:cNvSpPr/>
          <p:nvPr/>
        </p:nvSpPr>
        <p:spPr>
          <a:xfrm>
            <a:off x="5929322" y="2285992"/>
            <a:ext cx="1357322" cy="121444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*4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57620" y="5534561"/>
            <a:ext cx="12858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20</a:t>
            </a:r>
            <a:endParaRPr lang="ru-RU" sz="800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 flipH="1" flipV="1">
            <a:off x="2464579" y="3607595"/>
            <a:ext cx="4286280" cy="71438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4643438" y="3071810"/>
            <a:ext cx="1357322" cy="1214446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V="1">
            <a:off x="3214678" y="2500306"/>
            <a:ext cx="1571636" cy="1143008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4572002" y="5000637"/>
            <a:ext cx="1785949" cy="642941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>
            <a:off x="2857488" y="4786322"/>
            <a:ext cx="1714512" cy="928694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0"/>
            <a:ext cx="9193213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Шаблоны и картинки листьев  разных деревьев"/>
          <p:cNvPicPr/>
          <p:nvPr/>
        </p:nvPicPr>
        <p:blipFill>
          <a:blip r:embed="rId3"/>
          <a:srcRect l="60823" t="2010" r="5505" b="3856"/>
          <a:stretch>
            <a:fillRect/>
          </a:stretch>
        </p:blipFill>
        <p:spPr bwMode="auto">
          <a:xfrm>
            <a:off x="857224" y="0"/>
            <a:ext cx="77153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Ромб 9"/>
          <p:cNvSpPr/>
          <p:nvPr/>
        </p:nvSpPr>
        <p:spPr>
          <a:xfrm>
            <a:off x="1785918" y="2143116"/>
            <a:ext cx="1643074" cy="85725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:10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1" name="Ромб 10"/>
          <p:cNvSpPr/>
          <p:nvPr/>
        </p:nvSpPr>
        <p:spPr>
          <a:xfrm>
            <a:off x="3786182" y="214290"/>
            <a:ext cx="1357322" cy="785818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:6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2" name="Ромб 11"/>
          <p:cNvSpPr/>
          <p:nvPr/>
        </p:nvSpPr>
        <p:spPr>
          <a:xfrm>
            <a:off x="5357818" y="2000240"/>
            <a:ext cx="1357322" cy="857256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:3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3" name="Ромб 12"/>
          <p:cNvSpPr/>
          <p:nvPr/>
        </p:nvSpPr>
        <p:spPr>
          <a:xfrm>
            <a:off x="1795442" y="4081466"/>
            <a:ext cx="1357322" cy="776294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*2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4" name="Ромб 13"/>
          <p:cNvSpPr/>
          <p:nvPr/>
        </p:nvSpPr>
        <p:spPr>
          <a:xfrm>
            <a:off x="5786446" y="4000504"/>
            <a:ext cx="1500198" cy="928694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*3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14744" y="5534561"/>
            <a:ext cx="174278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300</a:t>
            </a:r>
            <a:endParaRPr lang="ru-RU" sz="8000" b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cxnSp>
        <p:nvCxnSpPr>
          <p:cNvPr id="16" name="Прямая со стрелкой 15"/>
          <p:cNvCxnSpPr>
            <a:stCxn id="15" idx="0"/>
          </p:cNvCxnSpPr>
          <p:nvPr/>
        </p:nvCxnSpPr>
        <p:spPr>
          <a:xfrm rot="16200000" flipV="1">
            <a:off x="2311845" y="3260268"/>
            <a:ext cx="4463014" cy="85571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4572000" y="2500308"/>
            <a:ext cx="857257" cy="64294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>
            <a:off x="3286122" y="2643182"/>
            <a:ext cx="1285879" cy="1143008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4572000" y="4572008"/>
            <a:ext cx="1357322" cy="714382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>
            <a:off x="3071804" y="4572008"/>
            <a:ext cx="1500196" cy="857256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gifok.net/images/2013/06/25/krGT1.jpg"/>
          <p:cNvPicPr/>
          <p:nvPr/>
        </p:nvPicPr>
        <p:blipFill>
          <a:blip r:embed="rId2"/>
          <a:srcRect l="16195" t="5555" r="14858" b="47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1142976" y="1142984"/>
            <a:ext cx="6643734" cy="450059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лжРомашкауже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Домедуницахзу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Овземляникацо</a:t>
            </a:r>
          </a:p>
          <a:p>
            <a:pPr algn="ctr"/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Цеподорожникар</a:t>
            </a:r>
            <a:endParaRPr lang="ru-RU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Гизверобойфгэ</a:t>
            </a:r>
            <a:endParaRPr lang="ru-RU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цуландышаза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0"/>
            <a:ext cx="9193213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3"/>
          <a:srcRect l="23750" t="8260" r="8958" b="9735"/>
          <a:stretch>
            <a:fillRect/>
          </a:stretch>
        </p:blipFill>
        <p:spPr bwMode="auto">
          <a:xfrm>
            <a:off x="285720" y="357166"/>
            <a:ext cx="8572559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3571868" y="1000108"/>
            <a:ext cx="2071702" cy="2286016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cs typeface="Arial" pitchFamily="34" charset="0"/>
              </a:rPr>
              <a:t>«РОМАШКА»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0070C0"/>
              </a:solidFill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? П.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6072198" y="642918"/>
            <a:ext cx="2357454" cy="2643206"/>
          </a:xfrm>
          <a:prstGeom prst="cube">
            <a:avLst>
              <a:gd name="adj" fmla="val 25000"/>
            </a:avLst>
          </a:prstGeom>
          <a:solidFill>
            <a:srgbClr val="B6DDE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«ЗВЕРОБОЙ»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600" b="1" noProof="1" smtClean="0">
              <a:solidFill>
                <a:srgbClr val="C00000"/>
              </a:solidFill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noProof="1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600" b="1" noProof="1" smtClean="0">
              <a:solidFill>
                <a:srgbClr val="C00000"/>
              </a:solidFill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100 п.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http://img0.liveinternet.ru/images/attach/c/8/100/734/100734236_romashkioboi.jpg"/>
          <p:cNvPicPr/>
          <p:nvPr/>
        </p:nvPicPr>
        <p:blipFill>
          <a:blip r:embed="rId4"/>
          <a:srcRect l="44758" t="52419"/>
          <a:stretch>
            <a:fillRect/>
          </a:stretch>
        </p:blipFill>
        <p:spPr bwMode="auto">
          <a:xfrm>
            <a:off x="3571868" y="1857364"/>
            <a:ext cx="1500198" cy="114300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0" name="Рисунок 9" descr="http://rodonews.com/i/full1376156777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1643050"/>
            <a:ext cx="1308455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14282" y="3643314"/>
            <a:ext cx="84296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«ЗВЕРОБОЙ» -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100 пакетиков</a:t>
            </a:r>
          </a:p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«РОМАШКА» -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 2 раза меньше  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571480"/>
            <a:ext cx="21104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Задача:</a:t>
            </a:r>
            <a:endParaRPr lang="ru-RU" sz="4000" u="sng" dirty="0">
              <a:solidFill>
                <a:srgbClr val="FF000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10800000">
            <a:off x="6929454" y="4000504"/>
            <a:ext cx="71438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7322363" y="4321975"/>
            <a:ext cx="643736" cy="79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авая фигурная скобка 26"/>
          <p:cNvSpPr/>
          <p:nvPr/>
        </p:nvSpPr>
        <p:spPr>
          <a:xfrm>
            <a:off x="7572396" y="3714752"/>
            <a:ext cx="714380" cy="1357322"/>
          </a:xfrm>
          <a:prstGeom prst="rightBrac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8358214" y="4071942"/>
            <a:ext cx="4219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юша\Desktop\Новая папка\0_c6_21695995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42910" y="0"/>
            <a:ext cx="821537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  <a:buFontTx/>
              <a:buChar char="-"/>
            </a:pPr>
            <a:endParaRPr lang="ru-RU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  <a:buFontTx/>
              <a:buChar char="-"/>
            </a:pPr>
            <a:endParaRPr lang="ru-RU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sim6.ucoz.ru/_nw/0/1269146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6" name="AutoShape 42"/>
          <p:cNvSpPr>
            <a:spLocks noChangeArrowheads="1"/>
          </p:cNvSpPr>
          <p:nvPr/>
        </p:nvSpPr>
        <p:spPr bwMode="auto">
          <a:xfrm rot="-194305">
            <a:off x="4421188" y="5945188"/>
            <a:ext cx="3105150" cy="496887"/>
          </a:xfrm>
          <a:prstGeom prst="cloudCallout">
            <a:avLst>
              <a:gd name="adj1" fmla="val -143514"/>
              <a:gd name="adj2" fmla="val 18244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1331913" y="333375"/>
            <a:ext cx="5545137" cy="1727200"/>
          </a:xfrm>
          <a:prstGeom prst="cloudCallout">
            <a:avLst>
              <a:gd name="adj1" fmla="val -21227"/>
              <a:gd name="adj2" fmla="val 38509"/>
            </a:avLst>
          </a:prstGeom>
          <a:solidFill>
            <a:srgbClr val="00008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2916238" y="1989138"/>
            <a:ext cx="144462" cy="576262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3635375" y="1989138"/>
            <a:ext cx="144463" cy="576262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4572000" y="1268413"/>
            <a:ext cx="144463" cy="576262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7" name="Oval 13"/>
          <p:cNvSpPr>
            <a:spLocks noChangeArrowheads="1"/>
          </p:cNvSpPr>
          <p:nvPr/>
        </p:nvSpPr>
        <p:spPr bwMode="auto">
          <a:xfrm rot="20368429" flipH="1">
            <a:off x="6011863" y="1628775"/>
            <a:ext cx="144462" cy="431800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280" name="Picture 16" descr="kalendula_kopij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2411413" y="5048250"/>
            <a:ext cx="1296987" cy="1296988"/>
          </a:xfrm>
          <a:prstGeom prst="rect">
            <a:avLst/>
          </a:prstGeom>
          <a:noFill/>
        </p:spPr>
      </p:pic>
      <p:pic>
        <p:nvPicPr>
          <p:cNvPr id="11281" name="Picture 17" descr="kalendula_kopij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5003800" y="4292600"/>
            <a:ext cx="1081088" cy="1081088"/>
          </a:xfrm>
          <a:prstGeom prst="rect">
            <a:avLst/>
          </a:prstGeom>
          <a:noFill/>
        </p:spPr>
      </p:pic>
      <p:pic>
        <p:nvPicPr>
          <p:cNvPr id="11282" name="Picture 18" descr="kalendula_kopij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7019925" y="4941888"/>
            <a:ext cx="1296988" cy="1296987"/>
          </a:xfrm>
          <a:prstGeom prst="rect">
            <a:avLst/>
          </a:prstGeom>
          <a:noFill/>
        </p:spPr>
      </p:pic>
      <p:pic>
        <p:nvPicPr>
          <p:cNvPr id="11284" name="Picture 20" descr="kalendula_kopij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755650" y="4437063"/>
            <a:ext cx="938213" cy="938212"/>
          </a:xfrm>
          <a:prstGeom prst="rect">
            <a:avLst/>
          </a:prstGeom>
          <a:noFill/>
        </p:spPr>
      </p:pic>
      <p:sp>
        <p:nvSpPr>
          <p:cNvPr id="11288" name="Oval 24"/>
          <p:cNvSpPr>
            <a:spLocks noChangeArrowheads="1"/>
          </p:cNvSpPr>
          <p:nvPr/>
        </p:nvSpPr>
        <p:spPr bwMode="auto">
          <a:xfrm>
            <a:off x="5292725" y="1196975"/>
            <a:ext cx="792163" cy="792163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89" name="Oval 25"/>
          <p:cNvSpPr>
            <a:spLocks noChangeArrowheads="1"/>
          </p:cNvSpPr>
          <p:nvPr/>
        </p:nvSpPr>
        <p:spPr bwMode="auto">
          <a:xfrm rot="1009340">
            <a:off x="5360988" y="2009775"/>
            <a:ext cx="142875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90" name="Oval 26"/>
          <p:cNvSpPr>
            <a:spLocks noChangeArrowheads="1"/>
          </p:cNvSpPr>
          <p:nvPr/>
        </p:nvSpPr>
        <p:spPr bwMode="auto">
          <a:xfrm rot="2878885">
            <a:off x="4837113" y="1681163"/>
            <a:ext cx="142875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91" name="Oval 27"/>
          <p:cNvSpPr>
            <a:spLocks noChangeArrowheads="1"/>
          </p:cNvSpPr>
          <p:nvPr/>
        </p:nvSpPr>
        <p:spPr bwMode="auto">
          <a:xfrm rot="5400000">
            <a:off x="4571207" y="980281"/>
            <a:ext cx="144462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92" name="Oval 28"/>
          <p:cNvSpPr>
            <a:spLocks noChangeArrowheads="1"/>
          </p:cNvSpPr>
          <p:nvPr/>
        </p:nvSpPr>
        <p:spPr bwMode="auto">
          <a:xfrm rot="7475587">
            <a:off x="4818856" y="391319"/>
            <a:ext cx="144463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93" name="Oval 29"/>
          <p:cNvSpPr>
            <a:spLocks noChangeArrowheads="1"/>
          </p:cNvSpPr>
          <p:nvPr/>
        </p:nvSpPr>
        <p:spPr bwMode="auto">
          <a:xfrm rot="10800000">
            <a:off x="5508625" y="0"/>
            <a:ext cx="142875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94" name="Oval 30"/>
          <p:cNvSpPr>
            <a:spLocks noChangeArrowheads="1"/>
          </p:cNvSpPr>
          <p:nvPr/>
        </p:nvSpPr>
        <p:spPr bwMode="auto">
          <a:xfrm rot="12761602">
            <a:off x="6096000" y="76200"/>
            <a:ext cx="142875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95" name="Oval 31"/>
          <p:cNvSpPr>
            <a:spLocks noChangeArrowheads="1"/>
          </p:cNvSpPr>
          <p:nvPr/>
        </p:nvSpPr>
        <p:spPr bwMode="auto">
          <a:xfrm rot="14269747">
            <a:off x="6550819" y="486569"/>
            <a:ext cx="144463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96" name="Oval 32"/>
          <p:cNvSpPr>
            <a:spLocks noChangeArrowheads="1"/>
          </p:cNvSpPr>
          <p:nvPr/>
        </p:nvSpPr>
        <p:spPr bwMode="auto">
          <a:xfrm rot="16200000">
            <a:off x="6732588" y="1052513"/>
            <a:ext cx="142875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98" name="Oval 34"/>
          <p:cNvSpPr>
            <a:spLocks noChangeArrowheads="1"/>
          </p:cNvSpPr>
          <p:nvPr/>
        </p:nvSpPr>
        <p:spPr bwMode="auto">
          <a:xfrm rot="-2457754">
            <a:off x="6497638" y="1725613"/>
            <a:ext cx="142875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99" name="Oval 35"/>
          <p:cNvSpPr>
            <a:spLocks noChangeArrowheads="1"/>
          </p:cNvSpPr>
          <p:nvPr/>
        </p:nvSpPr>
        <p:spPr bwMode="auto">
          <a:xfrm rot="-717174">
            <a:off x="5938838" y="2044700"/>
            <a:ext cx="142875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300" name="Picture 3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02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  <p:pic>
        <p:nvPicPr>
          <p:cNvPr id="11301" name="Picture 37" descr="rose12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 r="46591" b="41933"/>
          <a:stretch>
            <a:fillRect/>
          </a:stretch>
        </p:blipFill>
        <p:spPr bwMode="auto">
          <a:xfrm rot="9148495">
            <a:off x="4859338" y="4221163"/>
            <a:ext cx="1119187" cy="1039812"/>
          </a:xfrm>
          <a:prstGeom prst="rect">
            <a:avLst/>
          </a:prstGeom>
          <a:noFill/>
        </p:spPr>
      </p:pic>
      <p:pic>
        <p:nvPicPr>
          <p:cNvPr id="11302" name="Picture 38" descr="rose12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 r="46591" b="41933"/>
          <a:stretch>
            <a:fillRect/>
          </a:stretch>
        </p:blipFill>
        <p:spPr bwMode="auto">
          <a:xfrm rot="37385947">
            <a:off x="931863" y="4189412"/>
            <a:ext cx="1119188" cy="1039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3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112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12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12605 0.4305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21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127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06285 0.51435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25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1127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13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112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09462 0.49375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24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1000" fill="hold"/>
                                        <p:tgtEl>
                                          <p:spTgt spid="1127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500"/>
                            </p:stCondLst>
                            <p:childTnLst>
                              <p:par>
                                <p:cTn id="58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1000" fill="hold"/>
                                        <p:tgtEl>
                                          <p:spTgt spid="11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500"/>
                            </p:stCondLst>
                            <p:childTnLst>
                              <p:par>
                                <p:cTn id="7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 L 0.16545 0.55648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278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1000" fill="hold"/>
                                        <p:tgtEl>
                                          <p:spTgt spid="1127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500"/>
                            </p:stCondLst>
                            <p:childTnLst>
                              <p:par>
                                <p:cTn id="77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2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3500"/>
                            </p:stCondLst>
                            <p:childTnLst>
                              <p:par>
                                <p:cTn id="8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126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500"/>
                            </p:stCondLst>
                            <p:childTnLst>
                              <p:par>
                                <p:cTn id="9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6500"/>
                            </p:stCondLst>
                            <p:childTnLst>
                              <p:par>
                                <p:cTn id="96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500"/>
                            </p:stCondLst>
                            <p:childTnLst>
                              <p:par>
                                <p:cTn id="100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6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4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2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45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1130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3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3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9500"/>
                            </p:stCondLst>
                            <p:childTnLst>
                              <p:par>
                                <p:cTn id="14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3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3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2500"/>
                            </p:stCondLst>
                            <p:childTnLst>
                              <p:par>
                                <p:cTn id="15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0.21094 0.12848 " pathEditMode="relative" rAng="0" ptsTypes="AA">
                                      <p:cBhvr>
                                        <p:cTn id="153" dur="3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" y="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5500"/>
                            </p:stCondLst>
                            <p:childTnLst>
                              <p:par>
                                <p:cTn id="15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0.24601 0.14491 " pathEditMode="relative" rAng="0" ptsTypes="AA">
                                      <p:cBhvr>
                                        <p:cTn id="156" dur="3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00"/>
                </p:tgtEl>
              </p:cMediaNode>
            </p:audio>
          </p:childTnLst>
        </p:cTn>
      </p:par>
    </p:tnLst>
    <p:bldLst>
      <p:bldP spid="11306" grpId="0" animBg="1"/>
      <p:bldP spid="11306" grpId="1" animBg="1"/>
      <p:bldP spid="11306" grpId="2" animBg="1"/>
      <p:bldP spid="11266" grpId="0" animBg="1"/>
      <p:bldP spid="11266" grpId="1"/>
      <p:bldP spid="11266" grpId="2" animBg="1"/>
      <p:bldP spid="11274" grpId="0" animBg="1"/>
      <p:bldP spid="11274" grpId="1" animBg="1"/>
      <p:bldP spid="11274" grpId="2" animBg="1"/>
      <p:bldP spid="11274" grpId="3" animBg="1"/>
      <p:bldP spid="11275" grpId="0" animBg="1"/>
      <p:bldP spid="11275" grpId="1" animBg="1"/>
      <p:bldP spid="11275" grpId="2" animBg="1"/>
      <p:bldP spid="11275" grpId="3" animBg="1"/>
      <p:bldP spid="11276" grpId="0" animBg="1"/>
      <p:bldP spid="11276" grpId="1" animBg="1"/>
      <p:bldP spid="11276" grpId="2" animBg="1"/>
      <p:bldP spid="11276" grpId="3" animBg="1"/>
      <p:bldP spid="11277" grpId="0" animBg="1"/>
      <p:bldP spid="11277" grpId="1" animBg="1"/>
      <p:bldP spid="11277" grpId="2" animBg="1"/>
      <p:bldP spid="11277" grpId="3" animBg="1"/>
      <p:bldP spid="11288" grpId="0" animBg="1"/>
      <p:bldP spid="11289" grpId="0" animBg="1"/>
      <p:bldP spid="11290" grpId="0" animBg="1"/>
      <p:bldP spid="11291" grpId="0" animBg="1"/>
      <p:bldP spid="11292" grpId="0" animBg="1"/>
      <p:bldP spid="11293" grpId="0" animBg="1"/>
      <p:bldP spid="11294" grpId="0" animBg="1"/>
      <p:bldP spid="11295" grpId="0" animBg="1"/>
      <p:bldP spid="11296" grpId="0" animBg="1"/>
      <p:bldP spid="11298" grpId="0" animBg="1"/>
      <p:bldP spid="1129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6292" t="10997" r="8391" b="62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5720" y="500042"/>
            <a:ext cx="857536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Самостоятельная</a:t>
            </a:r>
          </a:p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работа</a:t>
            </a:r>
            <a:endParaRPr lang="ru-RU" sz="6000" dirty="0"/>
          </a:p>
        </p:txBody>
      </p:sp>
      <p:pic>
        <p:nvPicPr>
          <p:cNvPr id="4" name="Рисунок 3" descr="http://zwezda.perm.ru/storages/images/data_395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0665140">
            <a:off x="671794" y="2875714"/>
            <a:ext cx="3175246" cy="277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salud180.com/sites/default/files/styles/medium/public/field/image/2010/06/Mosquito_dengue.jpg?itok=Foa9CvQZ"/>
          <p:cNvPicPr/>
          <p:nvPr/>
        </p:nvPicPr>
        <p:blipFill>
          <a:blip r:embed="rId4"/>
          <a:srcRect l="13189" t="14888" r="13909" b="10671"/>
          <a:stretch>
            <a:fillRect/>
          </a:stretch>
        </p:blipFill>
        <p:spPr bwMode="auto">
          <a:xfrm rot="19926826">
            <a:off x="5237708" y="2718154"/>
            <a:ext cx="3131130" cy="2707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esrus.ru/images/morfeoshow/____________-1705/big/lles-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u="sng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3600" b="1" u="sng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3600" b="1" u="sng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Тема</a:t>
            </a:r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  <a:p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Умножение, деление круглых десятков и сотен на однозначное число»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6292" t="10997" r="8391" b="62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57158" y="642918"/>
            <a:ext cx="850112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З:</a:t>
            </a:r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Стр.</a:t>
            </a:r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140, № 585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(1,2 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столбик</a:t>
            </a: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– 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гр.</a:t>
            </a: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(1 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столбик</a:t>
            </a:r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– 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6292" t="10997" r="8391" b="62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42910" y="1142984"/>
            <a:ext cx="74295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6292" t="10997" r="8391" b="62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642910" y="1785926"/>
            <a:ext cx="80010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559C14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1214422"/>
            <a:ext cx="8501122" cy="38576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Число</a:t>
            </a:r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деление</a:t>
            </a:r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круглых</a:t>
            </a:r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умножение</a:t>
            </a:r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исотен</a:t>
            </a:r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endParaRPr lang="ru-RU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A16AE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десятков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559C14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однозначное</a:t>
            </a:r>
          </a:p>
        </p:txBody>
      </p:sp>
      <p:sp>
        <p:nvSpPr>
          <p:cNvPr id="11" name="Овал 10"/>
          <p:cNvSpPr/>
          <p:nvPr/>
        </p:nvSpPr>
        <p:spPr>
          <a:xfrm>
            <a:off x="428596" y="1357298"/>
            <a:ext cx="428628" cy="4286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28662" y="1357298"/>
            <a:ext cx="428628" cy="42862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428728" y="1357298"/>
            <a:ext cx="428628" cy="42862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928794" y="1357298"/>
            <a:ext cx="428628" cy="428628"/>
          </a:xfrm>
          <a:prstGeom prst="ellipse">
            <a:avLst/>
          </a:prstGeom>
          <a:solidFill>
            <a:srgbClr val="CC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428860" y="1357298"/>
            <a:ext cx="428628" cy="4286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928926" y="1357298"/>
            <a:ext cx="428628" cy="428628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428992" y="1357298"/>
            <a:ext cx="428628" cy="428628"/>
          </a:xfrm>
          <a:prstGeom prst="ellipse">
            <a:avLst/>
          </a:prstGeom>
          <a:solidFill>
            <a:srgbClr val="33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929058" y="1357298"/>
            <a:ext cx="428628" cy="4286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lesrus.ru/images/morfeoshow/____________-1705/big/lles-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8715436" cy="535531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endParaRPr lang="ru-RU" sz="5400" b="1" u="sng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5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Тема:</a:t>
            </a:r>
          </a:p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«Умножение, деление круглых десятков и сотен на однозначное число»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3213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4282" y="357166"/>
            <a:ext cx="8643998" cy="2571768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714752"/>
            <a:ext cx="8643998" cy="2571768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357158" y="642918"/>
            <a:ext cx="1928826" cy="2071702"/>
          </a:xfrm>
          <a:prstGeom prst="triangle">
            <a:avLst>
              <a:gd name="adj" fmla="val 513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рапеция 7"/>
          <p:cNvSpPr/>
          <p:nvPr/>
        </p:nvSpPr>
        <p:spPr>
          <a:xfrm rot="10800000">
            <a:off x="2643174" y="642918"/>
            <a:ext cx="1571636" cy="2000264"/>
          </a:xfrm>
          <a:prstGeom prst="trapezoi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омб 8"/>
          <p:cNvSpPr/>
          <p:nvPr/>
        </p:nvSpPr>
        <p:spPr>
          <a:xfrm>
            <a:off x="4929190" y="571480"/>
            <a:ext cx="1714512" cy="2214578"/>
          </a:xfrm>
          <a:prstGeom prst="diamond">
            <a:avLst/>
          </a:prstGeom>
          <a:solidFill>
            <a:srgbClr val="BA16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286644" y="642918"/>
            <a:ext cx="1428760" cy="2071702"/>
          </a:xfrm>
          <a:prstGeom prst="rect">
            <a:avLst/>
          </a:prstGeom>
          <a:solidFill>
            <a:srgbClr val="10A0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 rot="5400000">
            <a:off x="607191" y="3964785"/>
            <a:ext cx="1928826" cy="2143140"/>
          </a:xfrm>
          <a:prstGeom prst="rtTriangle">
            <a:avLst/>
          </a:prstGeom>
          <a:solidFill>
            <a:srgbClr val="FD9E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000364" y="4000504"/>
            <a:ext cx="979831" cy="207170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357686" y="3929066"/>
            <a:ext cx="2214578" cy="21431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929454" y="4143380"/>
            <a:ext cx="1785950" cy="157163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lesrus.ru/images/morfeoshow/____________-1705/big/lles-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5429264"/>
            <a:ext cx="847700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85 – 24 + 9 – 6 + 11 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lesrus.ru/images/morfeoshow/____________-1705/big/lles-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4643446"/>
            <a:ext cx="878798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  *  2  :   4 *   5  :   2 </a:t>
            </a:r>
            <a:endParaRPr lang="ru-RU" sz="80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000100" y="5429264"/>
            <a:ext cx="1071570" cy="158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000364" y="5429264"/>
            <a:ext cx="1000132" cy="158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929190" y="5429264"/>
            <a:ext cx="1000132" cy="158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858016" y="5429264"/>
            <a:ext cx="1000132" cy="158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lesrus.ru/images/morfeoshow/____________-1705/big/lles-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5000636"/>
            <a:ext cx="878798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3  :  5  * 6   :  4  * 9 </a:t>
            </a:r>
            <a:endParaRPr lang="ru-RU" sz="80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>
            <a:off x="6715140" y="5786454"/>
            <a:ext cx="1143008" cy="158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>
            <a:off x="4857752" y="5786454"/>
            <a:ext cx="1143008" cy="158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>
            <a:off x="3000364" y="5786454"/>
            <a:ext cx="1143008" cy="158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>
            <a:off x="1285852" y="5786454"/>
            <a:ext cx="1143008" cy="158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2fwww.fototerra.ru/image.html?id=50073&amp;size=medium"/>
          <p:cNvPicPr>
            <a:picLocks noGrp="1"/>
          </p:cNvPicPr>
          <p:nvPr>
            <p:ph idx="1"/>
          </p:nvPr>
        </p:nvPicPr>
        <p:blipFill>
          <a:blip r:embed="rId2"/>
          <a:srcRect l="12186" t="14110" b="-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000628" y="2428868"/>
            <a:ext cx="1571636" cy="150019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46</a:t>
            </a:r>
            <a:endParaRPr lang="ru-RU" sz="7200" b="1" dirty="0"/>
          </a:p>
        </p:txBody>
      </p:sp>
      <p:sp>
        <p:nvSpPr>
          <p:cNvPr id="7" name="Овал 6"/>
          <p:cNvSpPr/>
          <p:nvPr/>
        </p:nvSpPr>
        <p:spPr>
          <a:xfrm>
            <a:off x="6715140" y="2428868"/>
            <a:ext cx="1571636" cy="150019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27</a:t>
            </a:r>
            <a:endParaRPr lang="ru-RU" sz="7200" b="1" dirty="0"/>
          </a:p>
        </p:txBody>
      </p:sp>
      <p:sp>
        <p:nvSpPr>
          <p:cNvPr id="8" name="Овал 7"/>
          <p:cNvSpPr/>
          <p:nvPr/>
        </p:nvSpPr>
        <p:spPr>
          <a:xfrm>
            <a:off x="4143372" y="3786190"/>
            <a:ext cx="1571636" cy="150019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97</a:t>
            </a:r>
            <a:endParaRPr lang="ru-RU" sz="7200" b="1" dirty="0"/>
          </a:p>
        </p:txBody>
      </p:sp>
      <p:sp>
        <p:nvSpPr>
          <p:cNvPr id="9" name="Овал 8"/>
          <p:cNvSpPr/>
          <p:nvPr/>
        </p:nvSpPr>
        <p:spPr>
          <a:xfrm>
            <a:off x="7572364" y="3857628"/>
            <a:ext cx="1571636" cy="150019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38</a:t>
            </a:r>
            <a:endParaRPr lang="ru-RU" sz="7200" b="1" dirty="0"/>
          </a:p>
        </p:txBody>
      </p:sp>
      <p:sp>
        <p:nvSpPr>
          <p:cNvPr id="10" name="Овал 9"/>
          <p:cNvSpPr/>
          <p:nvPr/>
        </p:nvSpPr>
        <p:spPr>
          <a:xfrm rot="20956106">
            <a:off x="6626757" y="5224595"/>
            <a:ext cx="1571636" cy="150019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5</a:t>
            </a:r>
            <a:endParaRPr lang="ru-RU" sz="7200" b="1" dirty="0"/>
          </a:p>
        </p:txBody>
      </p:sp>
      <p:sp>
        <p:nvSpPr>
          <p:cNvPr id="11" name="Овал 10"/>
          <p:cNvSpPr/>
          <p:nvPr/>
        </p:nvSpPr>
        <p:spPr>
          <a:xfrm>
            <a:off x="5000628" y="5143512"/>
            <a:ext cx="1571636" cy="150019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63</a:t>
            </a:r>
            <a:endParaRPr lang="ru-RU" sz="7200" b="1" dirty="0"/>
          </a:p>
        </p:txBody>
      </p:sp>
      <p:sp>
        <p:nvSpPr>
          <p:cNvPr id="12" name="Овал 11"/>
          <p:cNvSpPr/>
          <p:nvPr/>
        </p:nvSpPr>
        <p:spPr>
          <a:xfrm>
            <a:off x="5500694" y="3500438"/>
            <a:ext cx="2286016" cy="200026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 smtClean="0"/>
              <a:t>100</a:t>
            </a:r>
            <a:endParaRPr lang="ru-RU" sz="7200" b="1" dirty="0"/>
          </a:p>
        </p:txBody>
      </p:sp>
      <p:sp>
        <p:nvSpPr>
          <p:cNvPr id="13" name="Прямоугольник 12"/>
          <p:cNvSpPr/>
          <p:nvPr/>
        </p:nvSpPr>
        <p:spPr>
          <a:xfrm flipV="1">
            <a:off x="7388488" y="4429132"/>
            <a:ext cx="469660" cy="14070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7817748" flipV="1">
            <a:off x="7000892" y="3786190"/>
            <a:ext cx="469660" cy="14070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4425815" flipV="1">
            <a:off x="5871564" y="3740487"/>
            <a:ext cx="469660" cy="14070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flipV="1">
            <a:off x="5429256" y="4429132"/>
            <a:ext cx="469660" cy="14070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3280077" flipV="1">
            <a:off x="6959261" y="5233985"/>
            <a:ext cx="469660" cy="14070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6900765" flipV="1">
            <a:off x="5928975" y="5244274"/>
            <a:ext cx="469660" cy="14070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8000" dirty="0"/>
          </a:p>
        </p:txBody>
      </p:sp>
      <p:pic>
        <p:nvPicPr>
          <p:cNvPr id="5" name="Рисунок 4" descr="Шаблоны и картинки листьев  разных деревьев"/>
          <p:cNvPicPr/>
          <p:nvPr/>
        </p:nvPicPr>
        <p:blipFill>
          <a:blip r:embed="rId2"/>
          <a:srcRect l="6707" t="31724" r="52405" b="4310"/>
          <a:stretch>
            <a:fillRect/>
          </a:stretch>
        </p:blipFill>
        <p:spPr bwMode="auto">
          <a:xfrm rot="5400000">
            <a:off x="0" y="4357670"/>
            <a:ext cx="242889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Шаблоны и картинки листьев  разных деревьев"/>
          <p:cNvPicPr/>
          <p:nvPr/>
        </p:nvPicPr>
        <p:blipFill>
          <a:blip r:embed="rId2"/>
          <a:srcRect l="6707" t="31724" r="52405" b="4310"/>
          <a:stretch>
            <a:fillRect/>
          </a:stretch>
        </p:blipFill>
        <p:spPr bwMode="auto">
          <a:xfrm>
            <a:off x="6715108" y="0"/>
            <a:ext cx="242889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58" y="4929198"/>
            <a:ext cx="174278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400</a:t>
            </a:r>
            <a:endParaRPr lang="ru-RU" sz="8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000892" y="642918"/>
            <a:ext cx="174278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200</a:t>
            </a:r>
            <a:endParaRPr lang="ru-RU" sz="8000" dirty="0"/>
          </a:p>
        </p:txBody>
      </p:sp>
      <p:pic>
        <p:nvPicPr>
          <p:cNvPr id="9" name="Содержимое 4" descr="Шаблоны и картинки листьев  разных деревьев"/>
          <p:cNvPicPr>
            <a:picLocks/>
          </p:cNvPicPr>
          <p:nvPr/>
        </p:nvPicPr>
        <p:blipFill>
          <a:blip r:embed="rId3"/>
          <a:srcRect l="7296" t="43563" r="56249" b="2771"/>
          <a:stretch>
            <a:fillRect/>
          </a:stretch>
        </p:blipFill>
        <p:spPr bwMode="auto">
          <a:xfrm>
            <a:off x="4286248" y="3571876"/>
            <a:ext cx="242886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929190" y="4071942"/>
            <a:ext cx="122341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90</a:t>
            </a:r>
            <a:endParaRPr lang="ru-RU" sz="8000" dirty="0"/>
          </a:p>
        </p:txBody>
      </p:sp>
      <p:pic>
        <p:nvPicPr>
          <p:cNvPr id="11" name="Содержимое 4" descr="Шаблоны и картинки листьев  разных деревьев"/>
          <p:cNvPicPr>
            <a:picLocks/>
          </p:cNvPicPr>
          <p:nvPr/>
        </p:nvPicPr>
        <p:blipFill>
          <a:blip r:embed="rId3"/>
          <a:srcRect l="7296" t="43563" r="56249" b="2771"/>
          <a:stretch>
            <a:fillRect/>
          </a:stretch>
        </p:blipFill>
        <p:spPr bwMode="auto">
          <a:xfrm>
            <a:off x="4214810" y="0"/>
            <a:ext cx="250033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4" descr="Шаблоны и картинки листьев  разных деревьев"/>
          <p:cNvPicPr>
            <a:picLocks/>
          </p:cNvPicPr>
          <p:nvPr/>
        </p:nvPicPr>
        <p:blipFill>
          <a:blip r:embed="rId3"/>
          <a:srcRect l="7296" t="43563" r="56249" b="2771"/>
          <a:stretch>
            <a:fillRect/>
          </a:stretch>
        </p:blipFill>
        <p:spPr bwMode="auto">
          <a:xfrm>
            <a:off x="2214546" y="1785926"/>
            <a:ext cx="250033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Содержимое 4" descr="Шаблоны и картинки листьев  разных деревьев"/>
          <p:cNvPicPr>
            <a:picLocks/>
          </p:cNvPicPr>
          <p:nvPr/>
        </p:nvPicPr>
        <p:blipFill>
          <a:blip r:embed="rId3"/>
          <a:srcRect l="7296" t="43563" r="56249" b="2771"/>
          <a:stretch>
            <a:fillRect/>
          </a:stretch>
        </p:blipFill>
        <p:spPr bwMode="auto">
          <a:xfrm>
            <a:off x="0" y="0"/>
            <a:ext cx="250033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857488" y="2357430"/>
            <a:ext cx="174278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100</a:t>
            </a:r>
            <a:endParaRPr lang="ru-RU" sz="8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357166"/>
            <a:ext cx="122341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50</a:t>
            </a:r>
            <a:endParaRPr lang="ru-RU" sz="8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714876" y="357166"/>
            <a:ext cx="122341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80</a:t>
            </a:r>
            <a:endParaRPr lang="ru-RU" sz="8000" dirty="0"/>
          </a:p>
        </p:txBody>
      </p:sp>
      <p:pic>
        <p:nvPicPr>
          <p:cNvPr id="17" name="Рисунок 16" descr="Шаблоны и картинки листьев  разных деревьев"/>
          <p:cNvPicPr/>
          <p:nvPr/>
        </p:nvPicPr>
        <p:blipFill>
          <a:blip r:embed="rId2"/>
          <a:srcRect l="6707" t="31724" r="52405" b="4310"/>
          <a:stretch>
            <a:fillRect/>
          </a:stretch>
        </p:blipFill>
        <p:spPr bwMode="auto">
          <a:xfrm rot="5400000">
            <a:off x="6679389" y="2107397"/>
            <a:ext cx="242889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6786578" y="2928934"/>
            <a:ext cx="226215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1000</a:t>
            </a:r>
            <a:endParaRPr lang="ru-RU" sz="8000" dirty="0"/>
          </a:p>
        </p:txBody>
      </p:sp>
      <p:pic>
        <p:nvPicPr>
          <p:cNvPr id="19" name="Рисунок 18" descr="Шаблоны и картинки листьев  разных деревьев"/>
          <p:cNvPicPr/>
          <p:nvPr/>
        </p:nvPicPr>
        <p:blipFill>
          <a:blip r:embed="rId2"/>
          <a:srcRect l="6707" t="31724" r="52405" b="4310"/>
          <a:stretch>
            <a:fillRect/>
          </a:stretch>
        </p:blipFill>
        <p:spPr bwMode="auto">
          <a:xfrm rot="5400000">
            <a:off x="35719" y="2107397"/>
            <a:ext cx="242889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Содержимое 4" descr="Шаблоны и картинки листьев  разных деревьев"/>
          <p:cNvPicPr>
            <a:picLocks/>
          </p:cNvPicPr>
          <p:nvPr/>
        </p:nvPicPr>
        <p:blipFill>
          <a:blip r:embed="rId3"/>
          <a:srcRect l="7296" t="43563" r="56249" b="2771"/>
          <a:stretch>
            <a:fillRect/>
          </a:stretch>
        </p:blipFill>
        <p:spPr bwMode="auto">
          <a:xfrm>
            <a:off x="6715140" y="4429108"/>
            <a:ext cx="242886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285720" y="2571744"/>
            <a:ext cx="174278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900</a:t>
            </a:r>
            <a:endParaRPr lang="ru-RU" sz="8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143768" y="5214950"/>
            <a:ext cx="122341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60</a:t>
            </a:r>
            <a:endParaRPr lang="ru-RU" sz="8000" dirty="0"/>
          </a:p>
        </p:txBody>
      </p:sp>
      <p:sp>
        <p:nvSpPr>
          <p:cNvPr id="25" name="Овал 24"/>
          <p:cNvSpPr/>
          <p:nvPr/>
        </p:nvSpPr>
        <p:spPr>
          <a:xfrm>
            <a:off x="2500298" y="214290"/>
            <a:ext cx="1928826" cy="171451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:10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2214546" y="4429132"/>
            <a:ext cx="2500330" cy="221457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:100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171</Words>
  <Application>Microsoft Office PowerPoint</Application>
  <PresentationFormat>Экран (4:3)</PresentationFormat>
  <Paragraphs>76</Paragraphs>
  <Slides>19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Танюша</cp:lastModifiedBy>
  <cp:revision>177</cp:revision>
  <dcterms:created xsi:type="dcterms:W3CDTF">2013-06-14T01:49:18Z</dcterms:created>
  <dcterms:modified xsi:type="dcterms:W3CDTF">2014-04-09T15:12:57Z</dcterms:modified>
</cp:coreProperties>
</file>